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3" r:id="rId6"/>
    <p:sldId id="259" r:id="rId7"/>
    <p:sldId id="260" r:id="rId8"/>
    <p:sldId id="271" r:id="rId9"/>
    <p:sldId id="266" r:id="rId10"/>
    <p:sldId id="262" r:id="rId11"/>
    <p:sldId id="264" r:id="rId12"/>
    <p:sldId id="265" r:id="rId13"/>
    <p:sldId id="269" r:id="rId14"/>
    <p:sldId id="267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59" autoAdjust="0"/>
  </p:normalViewPr>
  <p:slideViewPr>
    <p:cSldViewPr snapToGrid="0" snapToObjects="1">
      <p:cViewPr varScale="1">
        <p:scale>
          <a:sx n="93" d="100"/>
          <a:sy n="93" d="100"/>
        </p:scale>
        <p:origin x="-5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22/02/18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7" Type="http://schemas.openxmlformats.org/officeDocument/2006/relationships/image" Target="../media/image8.png"/><Relationship Id="rId8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A-single-white-cloud-agai-01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" r="7808"/>
          <a:stretch>
            <a:fillRect/>
          </a:stretch>
        </p:blipFill>
        <p:spPr>
          <a:xfrm>
            <a:off x="1" y="0"/>
            <a:ext cx="9716056" cy="6858000"/>
          </a:xfrm>
        </p:spPr>
      </p:pic>
    </p:spTree>
    <p:extLst>
      <p:ext uri="{BB962C8B-B14F-4D97-AF65-F5344CB8AC3E}">
        <p14:creationId xmlns:p14="http://schemas.microsoft.com/office/powerpoint/2010/main" val="333698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 smtClean="0">
                <a:latin typeface="Calibri"/>
                <a:cs typeface="Calibri"/>
              </a:rPr>
              <a:t>Oui mais</a:t>
            </a:r>
            <a:r>
              <a:rPr lang="mr-IN" sz="6600" b="1" dirty="0" smtClean="0">
                <a:latin typeface="Calibri"/>
                <a:cs typeface="Calibri"/>
              </a:rPr>
              <a:t>…</a:t>
            </a:r>
            <a:endParaRPr lang="fr-FR" sz="6600" b="1" dirty="0">
              <a:latin typeface="Calibri"/>
              <a:cs typeface="Calibri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39347"/>
            <a:ext cx="8229600" cy="3932512"/>
          </a:xfrm>
        </p:spPr>
        <p:txBody>
          <a:bodyPr>
            <a:normAutofit/>
          </a:bodyPr>
          <a:lstStyle/>
          <a:p>
            <a:r>
              <a:rPr lang="fr-FR" dirty="0" smtClean="0"/>
              <a:t>Les données sont-elles bien protégées sur le </a:t>
            </a:r>
            <a:r>
              <a:rPr lang="fr-FR" dirty="0" err="1" smtClean="0"/>
              <a:t>cloud</a:t>
            </a:r>
            <a:r>
              <a:rPr lang="fr-FR" dirty="0" smtClean="0"/>
              <a:t> ? </a:t>
            </a:r>
            <a:r>
              <a:rPr lang="fr-FR" dirty="0" smtClean="0"/>
              <a:t> Oui</a:t>
            </a:r>
            <a:r>
              <a:rPr lang="fr-FR" dirty="0" smtClean="0"/>
              <a:t>, et mieux que sur votre ordi.</a:t>
            </a:r>
          </a:p>
          <a:p>
            <a:r>
              <a:rPr lang="fr-FR" dirty="0" smtClean="0"/>
              <a:t>La pérennité du service : il n’y a pas de solution miracle et 100 % garantie.</a:t>
            </a:r>
          </a:p>
          <a:p>
            <a:r>
              <a:rPr lang="fr-FR" dirty="0" smtClean="0"/>
              <a:t>On ne sait pas où ça se passe. Préférer un site français.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221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Lequel choisir ?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Une offre gratuite limitée à quelques Go selon les fournisseurs.</a:t>
            </a:r>
          </a:p>
          <a:p>
            <a:r>
              <a:rPr lang="fr-FR" dirty="0" smtClean="0"/>
              <a:t>Des offres payantes pour aller </a:t>
            </a:r>
            <a:r>
              <a:rPr lang="fr-FR" dirty="0" smtClean="0"/>
              <a:t>au</a:t>
            </a:r>
            <a:r>
              <a:rPr lang="mr-IN" dirty="0" smtClean="0"/>
              <a:t>–</a:t>
            </a:r>
            <a:r>
              <a:rPr lang="fr-FR" dirty="0" smtClean="0"/>
              <a:t>delà.</a:t>
            </a:r>
          </a:p>
          <a:p>
            <a:r>
              <a:rPr lang="fr-FR" dirty="0" smtClean="0"/>
              <a:t>Des fournisseurs spécialisés : </a:t>
            </a:r>
            <a:r>
              <a:rPr lang="fr-FR" dirty="0" err="1" smtClean="0"/>
              <a:t>Dropbox</a:t>
            </a:r>
            <a:r>
              <a:rPr lang="fr-FR" dirty="0" smtClean="0"/>
              <a:t>, </a:t>
            </a:r>
            <a:r>
              <a:rPr lang="fr-FR" dirty="0" err="1" smtClean="0"/>
              <a:t>OneDrive</a:t>
            </a:r>
            <a:r>
              <a:rPr lang="fr-FR" dirty="0" smtClean="0"/>
              <a:t>, </a:t>
            </a:r>
            <a:r>
              <a:rPr lang="fr-FR" dirty="0" err="1" smtClean="0"/>
              <a:t>Hubic</a:t>
            </a:r>
            <a:r>
              <a:rPr lang="fr-FR" dirty="0" smtClean="0"/>
              <a:t>, Google Drive, </a:t>
            </a:r>
            <a:r>
              <a:rPr lang="fr-FR" dirty="0" err="1" smtClean="0"/>
              <a:t>Mega</a:t>
            </a:r>
            <a:r>
              <a:rPr lang="fr-FR" dirty="0" smtClean="0"/>
              <a:t>, </a:t>
            </a:r>
            <a:r>
              <a:rPr lang="fr-FR" dirty="0" err="1" smtClean="0"/>
              <a:t>Cozy</a:t>
            </a:r>
            <a:r>
              <a:rPr lang="fr-FR" dirty="0" smtClean="0"/>
              <a:t> </a:t>
            </a:r>
            <a:r>
              <a:rPr lang="fr-FR" dirty="0" smtClean="0"/>
              <a:t>Cloud,</a:t>
            </a:r>
            <a:endParaRPr lang="fr-FR" dirty="0" smtClean="0"/>
          </a:p>
          <a:p>
            <a:r>
              <a:rPr lang="fr-FR" dirty="0" smtClean="0"/>
              <a:t>Les fournisseurs d’accès à internet : Orange drive, SFR Drive,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Cloud personnel</a:t>
            </a:r>
          </a:p>
        </p:txBody>
      </p:sp>
    </p:spTree>
    <p:extLst>
      <p:ext uri="{BB962C8B-B14F-4D97-AF65-F5344CB8AC3E}">
        <p14:creationId xmlns:p14="http://schemas.microsoft.com/office/powerpoint/2010/main" val="3730884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err="1" smtClean="0"/>
              <a:t>Dropbox</a:t>
            </a:r>
            <a:r>
              <a:rPr lang="fr-FR" sz="6000" b="1" dirty="0" smtClean="0"/>
              <a:t> mode d’emploi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Télécharger </a:t>
            </a:r>
            <a:r>
              <a:rPr lang="fr-FR" dirty="0" err="1" smtClean="0"/>
              <a:t>Dropbox</a:t>
            </a:r>
            <a:endParaRPr lang="fr-FR" dirty="0" smtClean="0"/>
          </a:p>
          <a:p>
            <a:r>
              <a:rPr lang="fr-FR" dirty="0" smtClean="0"/>
              <a:t>Installer le programme</a:t>
            </a:r>
          </a:p>
          <a:p>
            <a:r>
              <a:rPr lang="fr-FR" dirty="0" smtClean="0"/>
              <a:t>Créer son compte avec :</a:t>
            </a:r>
          </a:p>
          <a:p>
            <a:pPr marL="0" indent="0">
              <a:buNone/>
            </a:pPr>
            <a:r>
              <a:rPr lang="fr-FR" dirty="0" smtClean="0"/>
              <a:t>	Une adresse mail</a:t>
            </a:r>
          </a:p>
          <a:p>
            <a:pPr marL="0" indent="0">
              <a:buNone/>
            </a:pPr>
            <a:r>
              <a:rPr lang="fr-FR" dirty="0" smtClean="0"/>
              <a:t>	Un mot de passe.</a:t>
            </a:r>
          </a:p>
          <a:p>
            <a:r>
              <a:rPr lang="fr-FR" dirty="0" smtClean="0"/>
              <a:t>Et voilà </a:t>
            </a:r>
            <a:r>
              <a:rPr lang="fr-FR" dirty="0" err="1" smtClean="0"/>
              <a:t>Dropbox</a:t>
            </a:r>
            <a:r>
              <a:rPr lang="fr-FR" dirty="0" smtClean="0"/>
              <a:t> est dans votre explorateur de fichiers.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07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79910"/>
            <a:ext cx="8446124" cy="3536530"/>
          </a:xfrm>
        </p:spPr>
        <p:txBody>
          <a:bodyPr>
            <a:noAutofit/>
          </a:bodyPr>
          <a:lstStyle/>
          <a:p>
            <a:r>
              <a:rPr lang="fr-FR" sz="6600" b="1" dirty="0" smtClean="0"/>
              <a:t>Démonstration en direct live</a:t>
            </a:r>
            <a:br>
              <a:rPr lang="fr-FR" sz="6600" b="1" dirty="0" smtClean="0"/>
            </a:br>
            <a:r>
              <a:rPr lang="fr-FR" sz="6600" b="1" dirty="0" smtClean="0"/>
              <a:t>et sans filet.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122050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759891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Un exercice à faire </a:t>
            </a: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à </a:t>
            </a:r>
            <a:r>
              <a:rPr lang="fr-FR" sz="6000" b="1" dirty="0" smtClean="0"/>
              <a:t>la maison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57820"/>
            <a:ext cx="8229600" cy="3668343"/>
          </a:xfrm>
        </p:spPr>
        <p:txBody>
          <a:bodyPr/>
          <a:lstStyle/>
          <a:p>
            <a:r>
              <a:rPr lang="fr-FR" dirty="0" smtClean="0"/>
              <a:t>Installer votre </a:t>
            </a:r>
            <a:r>
              <a:rPr lang="fr-FR" dirty="0" err="1" smtClean="0"/>
              <a:t>cloud</a:t>
            </a:r>
            <a:r>
              <a:rPr lang="fr-FR" dirty="0" smtClean="0"/>
              <a:t> : </a:t>
            </a:r>
            <a:r>
              <a:rPr lang="fr-FR" dirty="0" err="1" smtClean="0"/>
              <a:t>Dropbox</a:t>
            </a:r>
            <a:r>
              <a:rPr lang="fr-FR" dirty="0" smtClean="0"/>
              <a:t> ou un autre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Envoyer par mail un lien de partage d’un fichier ( photo, recette, </a:t>
            </a:r>
            <a:r>
              <a:rPr lang="fr-FR" dirty="0" err="1" smtClean="0"/>
              <a:t>etc</a:t>
            </a:r>
            <a:r>
              <a:rPr lang="fr-FR" dirty="0" smtClean="0"/>
              <a:t>) à contact@adn56.net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199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82678" cy="4667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b="1" dirty="0" smtClean="0"/>
              <a:t>C’est fini pour aujourd’hui</a:t>
            </a:r>
          </a:p>
          <a:p>
            <a:pPr marL="0" indent="0">
              <a:buNone/>
            </a:pPr>
            <a:endParaRPr lang="fr-FR" sz="6000" b="1" dirty="0"/>
          </a:p>
          <a:p>
            <a:pPr marL="0" indent="0">
              <a:buNone/>
            </a:pPr>
            <a:r>
              <a:rPr lang="fr-FR" sz="6000" b="1" dirty="0" smtClean="0"/>
              <a:t>merci de votre attention. </a:t>
            </a:r>
            <a:endParaRPr lang="fr-FR" sz="6000" b="1" dirty="0"/>
          </a:p>
        </p:txBody>
      </p:sp>
    </p:spTree>
    <p:extLst>
      <p:ext uri="{BB962C8B-B14F-4D97-AF65-F5344CB8AC3E}">
        <p14:creationId xmlns:p14="http://schemas.microsoft.com/office/powerpoint/2010/main" val="87473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8111"/>
            <a:ext cx="7585728" cy="1706818"/>
          </a:xfrm>
        </p:spPr>
        <p:txBody>
          <a:bodyPr>
            <a:normAutofit fontScale="90000"/>
          </a:bodyPr>
          <a:lstStyle/>
          <a:p>
            <a:r>
              <a:rPr lang="fr-FR" sz="8000" b="1" dirty="0" smtClean="0"/>
              <a:t>Le </a:t>
            </a:r>
            <a:r>
              <a:rPr lang="fr-FR" sz="8000" b="1" dirty="0" err="1" smtClean="0"/>
              <a:t>cloud</a:t>
            </a:r>
            <a:r>
              <a:rPr lang="fr-FR" sz="8000" b="1" dirty="0" smtClean="0"/>
              <a:t> </a:t>
            </a:r>
            <a:r>
              <a:rPr lang="fr-FR" sz="8000" b="1" dirty="0" err="1" smtClean="0"/>
              <a:t>computing</a:t>
            </a:r>
            <a:r>
              <a:rPr lang="fr-FR" sz="6700" b="1" dirty="0" smtClean="0"/>
              <a:t/>
            </a:r>
            <a:br>
              <a:rPr lang="fr-FR" sz="6700" b="1" dirty="0" smtClean="0"/>
            </a:br>
            <a:r>
              <a:rPr lang="fr-FR" dirty="0"/>
              <a:t>	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598" y="2594365"/>
            <a:ext cx="7572692" cy="3856257"/>
          </a:xfrm>
        </p:spPr>
        <p:txBody>
          <a:bodyPr>
            <a:normAutofit lnSpcReduction="10000"/>
          </a:bodyPr>
          <a:lstStyle/>
          <a:p>
            <a:pPr algn="l"/>
            <a:r>
              <a:rPr lang="fr-FR" sz="4800" dirty="0" smtClean="0"/>
              <a:t>Le nuage</a:t>
            </a:r>
          </a:p>
          <a:p>
            <a:pPr algn="l"/>
            <a:r>
              <a:rPr lang="fr-FR" sz="4800" dirty="0" smtClean="0"/>
              <a:t>L’informatique en nuage</a:t>
            </a:r>
          </a:p>
          <a:p>
            <a:pPr algn="l"/>
            <a:r>
              <a:rPr lang="fr-FR" sz="4800" dirty="0" smtClean="0"/>
              <a:t>Le </a:t>
            </a:r>
            <a:r>
              <a:rPr lang="fr-FR" sz="4800" dirty="0" err="1" smtClean="0"/>
              <a:t>nuagique</a:t>
            </a:r>
            <a:endParaRPr lang="fr-FR" sz="4800" dirty="0" smtClean="0"/>
          </a:p>
          <a:p>
            <a:pPr algn="l"/>
            <a:r>
              <a:rPr lang="fr-FR" sz="4800" dirty="0" smtClean="0"/>
              <a:t>L’</a:t>
            </a:r>
            <a:r>
              <a:rPr lang="fr-FR" sz="4800" dirty="0" err="1" smtClean="0"/>
              <a:t>infonuagique</a:t>
            </a:r>
            <a:r>
              <a:rPr lang="fr-FR" sz="4800" dirty="0" smtClean="0"/>
              <a:t> chez nos cousins canadiens</a:t>
            </a:r>
            <a:endParaRPr lang="fr-FR" sz="4800" b="1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347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0454"/>
          </a:xfrm>
        </p:spPr>
        <p:txBody>
          <a:bodyPr>
            <a:normAutofit/>
          </a:bodyPr>
          <a:lstStyle/>
          <a:p>
            <a:r>
              <a:rPr lang="fr-FR" sz="7200" b="1" dirty="0" smtClean="0"/>
              <a:t>Le </a:t>
            </a:r>
            <a:r>
              <a:rPr lang="fr-FR" sz="7200" b="1" dirty="0" err="1" smtClean="0"/>
              <a:t>cloud</a:t>
            </a:r>
            <a:r>
              <a:rPr lang="fr-FR" sz="7200" b="1" dirty="0" smtClean="0"/>
              <a:t>, </a:t>
            </a:r>
            <a:r>
              <a:rPr lang="fr-FR" sz="7200" b="1" dirty="0" err="1" smtClean="0"/>
              <a:t>kesaco</a:t>
            </a:r>
            <a:r>
              <a:rPr lang="fr-FR" sz="7200" b="1" dirty="0" smtClean="0"/>
              <a:t> ?</a:t>
            </a:r>
            <a:r>
              <a:rPr lang="fr-FR" b="1" dirty="0" smtClean="0"/>
              <a:t>	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57819"/>
            <a:ext cx="8229600" cy="3973476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Des ressources de stockage  : disques durs</a:t>
            </a:r>
          </a:p>
          <a:p>
            <a:endParaRPr lang="fr-FR" dirty="0" smtClean="0"/>
          </a:p>
          <a:p>
            <a:r>
              <a:rPr lang="fr-FR" dirty="0" smtClean="0"/>
              <a:t>Des ressources en outils : des logiciels</a:t>
            </a:r>
          </a:p>
          <a:p>
            <a:endParaRPr lang="fr-FR" dirty="0"/>
          </a:p>
          <a:p>
            <a:r>
              <a:rPr lang="fr-FR" dirty="0" smtClean="0"/>
              <a:t>Dans le nuage = sur des serveurs extérieurs</a:t>
            </a:r>
          </a:p>
          <a:p>
            <a:endParaRPr lang="fr-FR" dirty="0" smtClean="0"/>
          </a:p>
          <a:p>
            <a:r>
              <a:rPr lang="fr-FR" dirty="0" smtClean="0"/>
              <a:t>Accessibles facilement par internet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64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1418"/>
          </a:xfrm>
        </p:spPr>
        <p:txBody>
          <a:bodyPr>
            <a:noAutofit/>
          </a:bodyPr>
          <a:lstStyle/>
          <a:p>
            <a:r>
              <a:rPr lang="fr-FR" sz="7200" b="1" dirty="0" smtClean="0"/>
              <a:t/>
            </a:r>
            <a:br>
              <a:rPr lang="fr-FR" sz="7200" b="1" dirty="0" smtClean="0"/>
            </a:br>
            <a:r>
              <a:rPr lang="fr-FR" sz="7200" b="1" dirty="0" smtClean="0"/>
              <a:t>A quoi ça sert ?</a:t>
            </a:r>
            <a:br>
              <a:rPr lang="fr-FR" sz="7200" b="1" dirty="0" smtClean="0"/>
            </a:br>
            <a:endParaRPr lang="fr-FR" sz="7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53001"/>
            <a:ext cx="8229600" cy="387316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A </a:t>
            </a:r>
            <a:r>
              <a:rPr lang="fr-FR" dirty="0" smtClean="0"/>
              <a:t>enregistrer et stocker des </a:t>
            </a:r>
            <a:r>
              <a:rPr lang="fr-FR" dirty="0" smtClean="0"/>
              <a:t>fichiers</a:t>
            </a:r>
          </a:p>
          <a:p>
            <a:endParaRPr lang="fr-FR" dirty="0" smtClean="0"/>
          </a:p>
          <a:p>
            <a:r>
              <a:rPr lang="fr-FR" dirty="0" smtClean="0"/>
              <a:t>A  les synchroniser et y accéder depuis tous mes appareils : PC , Mac, tablettes, </a:t>
            </a:r>
            <a:r>
              <a:rPr lang="fr-FR" dirty="0" err="1" smtClean="0"/>
              <a:t>smartphones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/>
              <a:t>pouvoir les partager avec qui je </a:t>
            </a:r>
            <a:r>
              <a:rPr lang="fr-FR" dirty="0" smtClean="0"/>
              <a:t>veux.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63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51054"/>
          </a:xfrm>
        </p:spPr>
        <p:txBody>
          <a:bodyPr>
            <a:noAutofit/>
          </a:bodyPr>
          <a:lstStyle/>
          <a:p>
            <a:r>
              <a:rPr lang="fr-FR" sz="6000" b="1" dirty="0" smtClean="0"/>
              <a:t>On utilise tous le </a:t>
            </a:r>
            <a:r>
              <a:rPr lang="fr-FR" sz="6000" b="1" dirty="0" err="1" smtClean="0"/>
              <a:t>cloud</a:t>
            </a:r>
            <a:r>
              <a:rPr lang="fr-FR" sz="6000" b="1" dirty="0" smtClean="0"/>
              <a:t> 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76293"/>
            <a:ext cx="8229600" cy="3449870"/>
          </a:xfrm>
        </p:spPr>
        <p:txBody>
          <a:bodyPr/>
          <a:lstStyle/>
          <a:p>
            <a:r>
              <a:rPr lang="fr-FR" dirty="0" smtClean="0"/>
              <a:t>Les mails accessibles en ligne et stockés chez votre fournisseur</a:t>
            </a:r>
          </a:p>
          <a:p>
            <a:r>
              <a:rPr lang="fr-FR" dirty="0" smtClean="0"/>
              <a:t>Votre carnet d’adresses en ligne</a:t>
            </a:r>
          </a:p>
          <a:p>
            <a:r>
              <a:rPr lang="fr-FR" dirty="0" smtClean="0"/>
              <a:t>Votre agenda en ligne</a:t>
            </a:r>
          </a:p>
          <a:p>
            <a:r>
              <a:rPr lang="fr-FR" dirty="0" smtClean="0"/>
              <a:t>Vos notes en ligne.</a:t>
            </a:r>
          </a:p>
        </p:txBody>
      </p:sp>
    </p:spTree>
    <p:extLst>
      <p:ext uri="{BB962C8B-B14F-4D97-AF65-F5344CB8AC3E}">
        <p14:creationId xmlns:p14="http://schemas.microsoft.com/office/powerpoint/2010/main" val="38617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b="1" dirty="0" smtClean="0"/>
              <a:t>Les avantages du </a:t>
            </a:r>
            <a:r>
              <a:rPr lang="fr-FR" sz="6000" b="1" dirty="0" err="1" smtClean="0"/>
              <a:t>cloud</a:t>
            </a:r>
            <a:r>
              <a:rPr lang="fr-FR" dirty="0" smtClean="0"/>
              <a:t>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2788" y="1600200"/>
            <a:ext cx="8229600" cy="5097680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FF00"/>
                </a:solidFill>
              </a:rPr>
              <a:t>Mes données sont toujours accessibles : </a:t>
            </a:r>
          </a:p>
          <a:p>
            <a:r>
              <a:rPr lang="fr-FR" dirty="0" smtClean="0"/>
              <a:t>Je les conserve en cas de perte, de vol, de panne</a:t>
            </a:r>
          </a:p>
          <a:p>
            <a:r>
              <a:rPr lang="fr-FR" dirty="0" smtClean="0"/>
              <a:t>J’y accède depuis tous mes appareils connectés : ordi, tablette, </a:t>
            </a:r>
            <a:r>
              <a:rPr lang="fr-FR" dirty="0" err="1" smtClean="0"/>
              <a:t>smartphone</a:t>
            </a:r>
            <a:endParaRPr lang="fr-FR" dirty="0" smtClean="0"/>
          </a:p>
          <a:p>
            <a:r>
              <a:rPr lang="fr-FR" dirty="0" smtClean="0"/>
              <a:t>J’y accède aussi depuis tous les appareils connectés.</a:t>
            </a:r>
          </a:p>
          <a:p>
            <a:r>
              <a:rPr lang="fr-FR" dirty="0" smtClean="0"/>
              <a:t>C’est </a:t>
            </a:r>
            <a:r>
              <a:rPr lang="fr-FR" dirty="0" smtClean="0"/>
              <a:t>aussi une </a:t>
            </a:r>
            <a:r>
              <a:rPr lang="fr-FR" dirty="0" smtClean="0"/>
              <a:t>sauvegarde en </a:t>
            </a:r>
            <a:r>
              <a:rPr lang="fr-FR" dirty="0" smtClean="0"/>
              <a:t>ligne.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76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Les avantages du </a:t>
            </a:r>
            <a:r>
              <a:rPr lang="fr-FR" sz="6000" b="1" dirty="0" err="1" smtClean="0"/>
              <a:t>cloud</a:t>
            </a:r>
            <a:r>
              <a:rPr lang="fr-FR" sz="6000" b="1" dirty="0" smtClean="0"/>
              <a:t>	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16457"/>
            <a:ext cx="8229600" cy="4009706"/>
          </a:xfrm>
        </p:spPr>
        <p:txBody>
          <a:bodyPr/>
          <a:lstStyle/>
          <a:p>
            <a:pPr marL="0" indent="0">
              <a:buNone/>
            </a:pPr>
            <a:r>
              <a:rPr lang="fr-FR" b="1" dirty="0" smtClean="0">
                <a:solidFill>
                  <a:srgbClr val="FFFF00"/>
                </a:solidFill>
              </a:rPr>
              <a:t>Mes données sont partageables : </a:t>
            </a:r>
          </a:p>
          <a:p>
            <a:r>
              <a:rPr lang="fr-FR" b="1" dirty="0" smtClean="0"/>
              <a:t>Je choisis quels fichiers partager</a:t>
            </a:r>
          </a:p>
          <a:p>
            <a:r>
              <a:rPr lang="fr-FR" b="1" dirty="0" smtClean="0"/>
              <a:t>Avec qui je le </a:t>
            </a:r>
            <a:r>
              <a:rPr lang="fr-FR" b="1" dirty="0" smtClean="0"/>
              <a:t>partage</a:t>
            </a:r>
            <a:endParaRPr lang="fr-FR" b="1" dirty="0" smtClean="0"/>
          </a:p>
          <a:p>
            <a:r>
              <a:rPr lang="fr-FR" b="1" dirty="0" smtClean="0"/>
              <a:t>On peut aussi travailler à plusieurs sur un document.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832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 smtClean="0"/>
              <a:t>Notre </a:t>
            </a:r>
            <a:r>
              <a:rPr lang="fr-FR" sz="6000" b="1" dirty="0" err="1" smtClean="0"/>
              <a:t>cloud</a:t>
            </a:r>
            <a:r>
              <a:rPr lang="fr-FR" sz="6000" b="1" dirty="0" smtClean="0"/>
              <a:t> à nous</a:t>
            </a:r>
            <a:endParaRPr lang="fr-FR" sz="6000" b="1" dirty="0"/>
          </a:p>
        </p:txBody>
      </p:sp>
      <p:pic>
        <p:nvPicPr>
          <p:cNvPr id="4" name="Espace réservé du contenu 3" descr="bureau   Fichiers   Nextclou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" r="447"/>
          <a:stretch>
            <a:fillRect/>
          </a:stretch>
        </p:blipFill>
        <p:spPr>
          <a:xfrm>
            <a:off x="0" y="1876705"/>
            <a:ext cx="9144000" cy="4981295"/>
          </a:xfrm>
        </p:spPr>
      </p:pic>
    </p:spTree>
    <p:extLst>
      <p:ext uri="{BB962C8B-B14F-4D97-AF65-F5344CB8AC3E}">
        <p14:creationId xmlns:p14="http://schemas.microsoft.com/office/powerpoint/2010/main" val="333311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95400"/>
            <a:ext cx="8229600" cy="1631682"/>
          </a:xfrm>
        </p:spPr>
        <p:txBody>
          <a:bodyPr>
            <a:normAutofit/>
          </a:bodyPr>
          <a:lstStyle/>
          <a:p>
            <a:pPr marL="0" indent="0"/>
            <a:r>
              <a:rPr lang="fr-FR" b="1" dirty="0"/>
              <a:t>Le </a:t>
            </a:r>
            <a:r>
              <a:rPr lang="fr-FR" b="1" dirty="0" err="1" smtClean="0"/>
              <a:t>cloud</a:t>
            </a:r>
            <a:r>
              <a:rPr lang="fr-FR" b="1" dirty="0" smtClean="0"/>
              <a:t>, </a:t>
            </a:r>
            <a:r>
              <a:rPr lang="fr-FR" b="1" dirty="0"/>
              <a:t>c’est aussi 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des </a:t>
            </a:r>
            <a:r>
              <a:rPr lang="fr-FR" b="1" dirty="0"/>
              <a:t>outils </a:t>
            </a:r>
            <a:r>
              <a:rPr lang="fr-FR" b="1" dirty="0" smtClean="0"/>
              <a:t>en </a:t>
            </a:r>
            <a:r>
              <a:rPr lang="fr-FR" b="1" dirty="0"/>
              <a:t>ligne : </a:t>
            </a:r>
          </a:p>
        </p:txBody>
      </p:sp>
      <p:pic>
        <p:nvPicPr>
          <p:cNvPr id="4" name="Espace réservé du contenu 3" descr="P5280094-640x48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32" r="-27332"/>
          <a:stretch>
            <a:fillRect/>
          </a:stretch>
        </p:blipFill>
        <p:spPr>
          <a:xfrm>
            <a:off x="457200" y="1743304"/>
            <a:ext cx="3298637" cy="1599586"/>
          </a:xfrm>
        </p:spPr>
      </p:pic>
      <p:pic>
        <p:nvPicPr>
          <p:cNvPr id="5" name="Image 4" descr="Google-drive-intro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1" y="3429214"/>
            <a:ext cx="2008180" cy="1151479"/>
          </a:xfrm>
          <a:prstGeom prst="rect">
            <a:avLst/>
          </a:prstGeom>
        </p:spPr>
      </p:pic>
      <p:pic>
        <p:nvPicPr>
          <p:cNvPr id="6" name="Image 5" descr="Flickr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589" y="1979456"/>
            <a:ext cx="3419333" cy="1037768"/>
          </a:xfrm>
          <a:prstGeom prst="rect">
            <a:avLst/>
          </a:prstGeom>
        </p:spPr>
      </p:pic>
      <p:pic>
        <p:nvPicPr>
          <p:cNvPr id="7" name="Image 6" descr="ec2d08629c44757e05419ceecc68a361f119da0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358" y="3757880"/>
            <a:ext cx="4385430" cy="797510"/>
          </a:xfrm>
          <a:prstGeom prst="rect">
            <a:avLst/>
          </a:prstGeom>
        </p:spPr>
      </p:pic>
      <p:pic>
        <p:nvPicPr>
          <p:cNvPr id="8" name="Image 7" descr="deezer-slide-top-900x50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61" y="5010640"/>
            <a:ext cx="2192715" cy="1232793"/>
          </a:xfrm>
          <a:prstGeom prst="rect">
            <a:avLst/>
          </a:prstGeom>
        </p:spPr>
      </p:pic>
      <p:pic>
        <p:nvPicPr>
          <p:cNvPr id="9" name="Image 8" descr="Apple-Music-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71" y="5069038"/>
            <a:ext cx="1653274" cy="929966"/>
          </a:xfrm>
          <a:prstGeom prst="rect">
            <a:avLst/>
          </a:prstGeom>
        </p:spPr>
      </p:pic>
      <p:pic>
        <p:nvPicPr>
          <p:cNvPr id="3" name="Image 2" descr="1307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73" y="5164621"/>
            <a:ext cx="1921529" cy="9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8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oir">
  <a:themeElements>
    <a:clrScheme name="Personnalisée 2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369</Words>
  <Application>Microsoft Macintosh PowerPoint</Application>
  <PresentationFormat>Présentation à l'écran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Noir</vt:lpstr>
      <vt:lpstr>Présentation PowerPoint</vt:lpstr>
      <vt:lpstr>Le cloud computing  </vt:lpstr>
      <vt:lpstr>Le cloud, kesaco ? </vt:lpstr>
      <vt:lpstr> A quoi ça sert ? </vt:lpstr>
      <vt:lpstr>On utilise tous le cloud </vt:lpstr>
      <vt:lpstr>Les avantages du cloud </vt:lpstr>
      <vt:lpstr>Les avantages du cloud </vt:lpstr>
      <vt:lpstr>Notre cloud à nous</vt:lpstr>
      <vt:lpstr>Le cloud, c’est aussi  des outils en ligne : </vt:lpstr>
      <vt:lpstr>Oui mais…</vt:lpstr>
      <vt:lpstr>Lequel choisir ?</vt:lpstr>
      <vt:lpstr>Dropbox mode d’emploi</vt:lpstr>
      <vt:lpstr>Démonstration en direct live et sans filet.</vt:lpstr>
      <vt:lpstr>Un exercice à faire  à la maison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cloud computing  </dc:title>
  <dc:creator>Pi</dc:creator>
  <cp:lastModifiedBy>Pi</cp:lastModifiedBy>
  <cp:revision>58</cp:revision>
  <dcterms:created xsi:type="dcterms:W3CDTF">2018-02-18T14:55:07Z</dcterms:created>
  <dcterms:modified xsi:type="dcterms:W3CDTF">2018-02-22T13:18:18Z</dcterms:modified>
</cp:coreProperties>
</file>